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1" r:id="rId1"/>
  </p:sldMasterIdLst>
  <p:notesMasterIdLst>
    <p:notesMasterId r:id="rId5"/>
  </p:notesMasterIdLst>
  <p:sldIdLst>
    <p:sldId id="256" r:id="rId2"/>
    <p:sldId id="259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7A3"/>
    <a:srgbClr val="CF0838"/>
    <a:srgbClr val="F6004B"/>
    <a:srgbClr val="E50442"/>
    <a:srgbClr val="0552CD"/>
    <a:srgbClr val="104F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4151"/>
    <p:restoredTop sz="96654"/>
  </p:normalViewPr>
  <p:slideViewPr>
    <p:cSldViewPr snapToGrid="0" snapToObjects="1">
      <p:cViewPr varScale="1">
        <p:scale>
          <a:sx n="119" d="100"/>
          <a:sy n="119" d="100"/>
        </p:scale>
        <p:origin x="20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C29DD2-497F-4DB7-8348-0545A0D7A73E}" type="datetimeFigureOut">
              <a:rPr lang="fr-FR" smtClean="0"/>
              <a:t>01/09/2021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FA9FB5-72BC-4587-ACBA-58ABAB3E9D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9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A63225C-0993-9244-AE9A-BF08C7CED086}"/>
              </a:ext>
            </a:extLst>
          </p:cNvPr>
          <p:cNvSpPr/>
          <p:nvPr userDrawn="1"/>
        </p:nvSpPr>
        <p:spPr>
          <a:xfrm>
            <a:off x="-2" y="0"/>
            <a:ext cx="4874245" cy="6858000"/>
          </a:xfrm>
          <a:prstGeom prst="rect">
            <a:avLst/>
          </a:prstGeom>
          <a:solidFill>
            <a:srgbClr val="1147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44EDEB-E8A5-BA44-8098-1017181EBF8B}"/>
              </a:ext>
            </a:extLst>
          </p:cNvPr>
          <p:cNvSpPr/>
          <p:nvPr userDrawn="1"/>
        </p:nvSpPr>
        <p:spPr>
          <a:xfrm rot="10800000">
            <a:off x="7571014" y="3663374"/>
            <a:ext cx="1982210" cy="41564"/>
          </a:xfrm>
          <a:prstGeom prst="rect">
            <a:avLst/>
          </a:prstGeom>
          <a:solidFill>
            <a:srgbClr val="1147A3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3C9DD5F-C005-7F41-BFE2-C7F4556CB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12180" y="2371046"/>
            <a:ext cx="6441883" cy="1122363"/>
          </a:xfrm>
        </p:spPr>
        <p:txBody>
          <a:bodyPr anchor="ctr"/>
          <a:lstStyle>
            <a:lvl1pPr marL="0" indent="0" algn="ctr">
              <a:buNone/>
              <a:defRPr b="0" i="0">
                <a:latin typeface="GOTHAM-BOOK" panose="02000504050000020004" pitchFamily="2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12FD8E00-8DC3-BD42-B032-8D15F544C8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12179" y="3912949"/>
            <a:ext cx="6441883" cy="766589"/>
          </a:xfrm>
        </p:spPr>
        <p:txBody>
          <a:bodyPr anchor="ctr"/>
          <a:lstStyle>
            <a:lvl1pPr marL="0" indent="0" algn="ctr">
              <a:buNone/>
              <a:defRPr b="0" i="0">
                <a:latin typeface="GOTHAM-BOOK" panose="02000504050000020004" pitchFamily="2" charset="0"/>
              </a:defRPr>
            </a:lvl1pPr>
          </a:lstStyle>
          <a:p>
            <a:pPr lvl="0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2F3E8B-E462-F748-9214-FF99192D80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0189" y="2177589"/>
            <a:ext cx="3493008" cy="234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40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2DB52-9249-1F48-ABAA-8AA381292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1393" y="390238"/>
            <a:ext cx="9709935" cy="812184"/>
          </a:xfrm>
        </p:spPr>
        <p:txBody>
          <a:bodyPr>
            <a:normAutofit/>
          </a:bodyPr>
          <a:lstStyle>
            <a:lvl1pPr>
              <a:defRPr sz="2800" b="0" i="0">
                <a:latin typeface="GOTHAM-MEDIUM" panose="02000504050000020004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FBFA85-3AAD-5E40-B370-50158AB2F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1393" y="1530849"/>
            <a:ext cx="9709936" cy="4646114"/>
          </a:xfrm>
        </p:spPr>
        <p:txBody>
          <a:bodyPr>
            <a:normAutofit/>
          </a:bodyPr>
          <a:lstStyle>
            <a:lvl1pPr>
              <a:defRPr sz="1600" b="0" i="0">
                <a:latin typeface="GOTHAM-BOOK" panose="02000504050000020004" pitchFamily="2" charset="0"/>
              </a:defRPr>
            </a:lvl1pPr>
            <a:lvl2pPr>
              <a:defRPr sz="1600" b="0" i="0">
                <a:latin typeface="GOTHAM-BOOK" panose="02000504050000020004" pitchFamily="2" charset="0"/>
              </a:defRPr>
            </a:lvl2pPr>
            <a:lvl3pPr>
              <a:defRPr sz="1600" b="0" i="0">
                <a:latin typeface="GOTHAM-BOOK" panose="02000504050000020004" pitchFamily="2" charset="0"/>
              </a:defRPr>
            </a:lvl3pPr>
            <a:lvl4pPr>
              <a:defRPr sz="1600" b="0" i="0">
                <a:latin typeface="GOTHAM-BOOK" panose="02000504050000020004" pitchFamily="2" charset="0"/>
              </a:defRPr>
            </a:lvl4pPr>
            <a:lvl5pPr>
              <a:defRPr sz="1600" b="0" i="0">
                <a:latin typeface="GOTHAM-BOOK" panose="02000504050000020004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Image 8" descr="Une image contenant objet, dessin, horloge, signe&#10;&#10;Description générée automatiquement">
            <a:extLst>
              <a:ext uri="{FF2B5EF4-FFF2-40B4-BE49-F238E27FC236}">
                <a16:creationId xmlns:a16="http://schemas.microsoft.com/office/drawing/2014/main" id="{F8C4B95F-E30B-7B4B-8FF2-D9A8F29C5B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56350" y="273176"/>
            <a:ext cx="1516101" cy="64346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D1254B-012F-6C47-86E0-70956FDC22EB}"/>
              </a:ext>
            </a:extLst>
          </p:cNvPr>
          <p:cNvSpPr/>
          <p:nvPr userDrawn="1"/>
        </p:nvSpPr>
        <p:spPr>
          <a:xfrm rot="5400000">
            <a:off x="841250" y="773470"/>
            <a:ext cx="812183" cy="45719"/>
          </a:xfrm>
          <a:prstGeom prst="rect">
            <a:avLst/>
          </a:prstGeom>
          <a:solidFill>
            <a:srgbClr val="1147A3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EBFCA41-BF5C-944D-A016-DB8EFF0C8B01}"/>
              </a:ext>
            </a:extLst>
          </p:cNvPr>
          <p:cNvSpPr txBox="1"/>
          <p:nvPr userDrawn="1"/>
        </p:nvSpPr>
        <p:spPr>
          <a:xfrm>
            <a:off x="173421" y="530839"/>
            <a:ext cx="88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2BB9C8F-B982-C241-9D5F-2969778B13D5}" type="slidenum">
              <a:rPr lang="fr-FR" sz="2800" b="0" i="0" smtClean="0">
                <a:solidFill>
                  <a:srgbClr val="1147A3"/>
                </a:solidFill>
                <a:latin typeface="GOTHAM-BOOK" panose="02000504050000020004" pitchFamily="2" charset="0"/>
              </a:rPr>
              <a:pPr/>
              <a:t>‹N°›</a:t>
            </a:fld>
            <a:endParaRPr lang="fr-FR" sz="2800" b="0" i="0" dirty="0">
              <a:solidFill>
                <a:srgbClr val="1147A3"/>
              </a:solidFill>
              <a:latin typeface="GOTHAM-BOOK" panose="02000504050000020004" pitchFamily="2" charset="0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6AC36D9-72AD-C644-8227-1BD002EDF7E0}"/>
              </a:ext>
            </a:extLst>
          </p:cNvPr>
          <p:cNvCxnSpPr>
            <a:cxnSpLocks/>
          </p:cNvCxnSpPr>
          <p:nvPr userDrawn="1"/>
        </p:nvCxnSpPr>
        <p:spPr>
          <a:xfrm>
            <a:off x="1246600" y="-27710"/>
            <a:ext cx="0" cy="688571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4D7DDBED-1D9C-8E49-A57C-E37EF75B3B8E}"/>
              </a:ext>
            </a:extLst>
          </p:cNvPr>
          <p:cNvSpPr txBox="1"/>
          <p:nvPr userDrawn="1"/>
        </p:nvSpPr>
        <p:spPr>
          <a:xfrm>
            <a:off x="0" y="6443828"/>
            <a:ext cx="1219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0" i="0" dirty="0">
                <a:solidFill>
                  <a:srgbClr val="1147A3"/>
                </a:solidFill>
                <a:latin typeface="GOTHAM-MEDIUM" panose="02000504050000020004" pitchFamily="2" charset="0"/>
              </a:rPr>
              <a:t>Colloque DSVR 2021</a:t>
            </a:r>
          </a:p>
        </p:txBody>
      </p:sp>
    </p:spTree>
    <p:extLst>
      <p:ext uri="{BB962C8B-B14F-4D97-AF65-F5344CB8AC3E}">
        <p14:creationId xmlns:p14="http://schemas.microsoft.com/office/powerpoint/2010/main" val="633081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896E5F4-F47E-DB43-9836-D57ED8CCBA6B}"/>
              </a:ext>
            </a:extLst>
          </p:cNvPr>
          <p:cNvSpPr/>
          <p:nvPr userDrawn="1"/>
        </p:nvSpPr>
        <p:spPr>
          <a:xfrm rot="5400000">
            <a:off x="-2816118" y="2798719"/>
            <a:ext cx="6885712" cy="1260562"/>
          </a:xfrm>
          <a:prstGeom prst="rect">
            <a:avLst/>
          </a:prstGeom>
          <a:solidFill>
            <a:srgbClr val="1147A3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132DB52-9249-1F48-ABAA-8AA381292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1393" y="390238"/>
            <a:ext cx="9709935" cy="812184"/>
          </a:xfrm>
        </p:spPr>
        <p:txBody>
          <a:bodyPr>
            <a:normAutofit/>
          </a:bodyPr>
          <a:lstStyle>
            <a:lvl1pPr>
              <a:defRPr sz="2800" b="0" i="0">
                <a:latin typeface="GOTHAM-MEDIUM" panose="02000504050000020004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FBFA85-3AAD-5E40-B370-50158AB2F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1393" y="1530849"/>
            <a:ext cx="9709936" cy="4646114"/>
          </a:xfrm>
        </p:spPr>
        <p:txBody>
          <a:bodyPr>
            <a:normAutofit/>
          </a:bodyPr>
          <a:lstStyle>
            <a:lvl1pPr>
              <a:defRPr sz="1600" b="0" i="0">
                <a:latin typeface="GOTHAM-BOOK" panose="02000504050000020004" pitchFamily="2" charset="0"/>
              </a:defRPr>
            </a:lvl1pPr>
            <a:lvl2pPr>
              <a:defRPr sz="1600" b="0" i="0">
                <a:latin typeface="GOTHAM-BOOK" panose="02000504050000020004" pitchFamily="2" charset="0"/>
              </a:defRPr>
            </a:lvl2pPr>
            <a:lvl3pPr>
              <a:defRPr sz="1600" b="0" i="0">
                <a:latin typeface="GOTHAM-BOOK" panose="02000504050000020004" pitchFamily="2" charset="0"/>
              </a:defRPr>
            </a:lvl3pPr>
            <a:lvl4pPr>
              <a:defRPr sz="1600" b="0" i="0">
                <a:latin typeface="GOTHAM-BOOK" panose="02000504050000020004" pitchFamily="2" charset="0"/>
              </a:defRPr>
            </a:lvl4pPr>
            <a:lvl5pPr>
              <a:defRPr sz="1600" b="0" i="0">
                <a:latin typeface="GOTHAM-BOOK" panose="02000504050000020004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Image 8" descr="Une image contenant objet, dessin, horloge, signe&#10;&#10;Description générée automatiquement">
            <a:extLst>
              <a:ext uri="{FF2B5EF4-FFF2-40B4-BE49-F238E27FC236}">
                <a16:creationId xmlns:a16="http://schemas.microsoft.com/office/drawing/2014/main" id="{F8C4B95F-E30B-7B4B-8FF2-D9A8F29C5B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56350" y="273176"/>
            <a:ext cx="1516101" cy="64346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EBFCA41-BF5C-944D-A016-DB8EFF0C8B01}"/>
              </a:ext>
            </a:extLst>
          </p:cNvPr>
          <p:cNvSpPr txBox="1"/>
          <p:nvPr userDrawn="1"/>
        </p:nvSpPr>
        <p:spPr>
          <a:xfrm>
            <a:off x="173421" y="530839"/>
            <a:ext cx="897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2BB9C8F-B982-C241-9D5F-2969778B13D5}" type="slidenum">
              <a:rPr lang="fr-FR" sz="2800" b="0" i="0" smtClean="0">
                <a:solidFill>
                  <a:schemeClr val="bg1"/>
                </a:solidFill>
                <a:latin typeface="GOTHAM-BOOK" panose="02000504050000020004" pitchFamily="2" charset="0"/>
              </a:rPr>
              <a:pPr algn="ctr"/>
              <a:t>‹N°›</a:t>
            </a:fld>
            <a:endParaRPr lang="fr-FR" sz="2800" b="0" i="0" dirty="0">
              <a:solidFill>
                <a:schemeClr val="bg1"/>
              </a:solidFill>
              <a:latin typeface="GOTHAM-BOOK" panose="02000504050000020004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82890CF-1171-7C40-B2C0-260B06848740}"/>
              </a:ext>
            </a:extLst>
          </p:cNvPr>
          <p:cNvSpPr txBox="1"/>
          <p:nvPr userDrawn="1"/>
        </p:nvSpPr>
        <p:spPr>
          <a:xfrm>
            <a:off x="0" y="6443828"/>
            <a:ext cx="1219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0" i="0" dirty="0">
                <a:solidFill>
                  <a:srgbClr val="1147A3"/>
                </a:solidFill>
                <a:latin typeface="GOTHAM-MEDIUM" panose="02000504050000020004" pitchFamily="2" charset="0"/>
              </a:rPr>
              <a:t>Colloque DSVR 2021</a:t>
            </a:r>
          </a:p>
        </p:txBody>
      </p:sp>
    </p:spTree>
    <p:extLst>
      <p:ext uri="{BB962C8B-B14F-4D97-AF65-F5344CB8AC3E}">
        <p14:creationId xmlns:p14="http://schemas.microsoft.com/office/powerpoint/2010/main" val="1642102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F417BBF-F9F9-E94B-A6BB-C175CE1F3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1D94CF-38B9-A343-A6F0-9ACEA5588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06643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83E93D7-C8F8-6A46-A7F0-C82559C814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44F9BB-B3E8-FF48-A7C6-13620A7965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4019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C7D366-E456-314F-8CC6-4B07EE70B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37C1D4-6EA6-C54B-8DA8-AF6E9DB54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7441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6DF659-132D-D443-982B-016D4D7E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2AECA6-7F1F-2547-8519-2AD11090C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530478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10123</TotalTime>
  <Words>0</Words>
  <Application>Microsoft Macintosh PowerPoint</Application>
  <PresentationFormat>Grand écran</PresentationFormat>
  <Paragraphs>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GOTHAM-BOOK</vt:lpstr>
      <vt:lpstr>GOTHAM-MEDIUM</vt:lpstr>
      <vt:lpstr>Conception personnalisée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Ceci est un titre</dc:title>
  <dc:creator>Microsoft Office User</dc:creator>
  <cp:lastModifiedBy>Pierre Le Breton</cp:lastModifiedBy>
  <cp:revision>42</cp:revision>
  <dcterms:created xsi:type="dcterms:W3CDTF">2020-06-03T08:02:56Z</dcterms:created>
  <dcterms:modified xsi:type="dcterms:W3CDTF">2021-09-01T14:35:02Z</dcterms:modified>
</cp:coreProperties>
</file>